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00" r:id="rId3"/>
    <p:sldId id="301" r:id="rId4"/>
    <p:sldId id="277" r:id="rId5"/>
    <p:sldId id="259" r:id="rId6"/>
    <p:sldId id="261" r:id="rId7"/>
    <p:sldId id="292" r:id="rId8"/>
    <p:sldId id="293" r:id="rId9"/>
    <p:sldId id="303" r:id="rId10"/>
    <p:sldId id="304" r:id="rId11"/>
    <p:sldId id="294" r:id="rId12"/>
    <p:sldId id="295" r:id="rId13"/>
    <p:sldId id="296" r:id="rId14"/>
    <p:sldId id="323" r:id="rId15"/>
    <p:sldId id="328" r:id="rId16"/>
    <p:sldId id="327" r:id="rId17"/>
    <p:sldId id="329" r:id="rId18"/>
    <p:sldId id="299" r:id="rId19"/>
    <p:sldId id="297" r:id="rId20"/>
    <p:sldId id="305" r:id="rId21"/>
    <p:sldId id="306" r:id="rId22"/>
    <p:sldId id="330" r:id="rId23"/>
    <p:sldId id="307" r:id="rId24"/>
    <p:sldId id="310" r:id="rId25"/>
    <p:sldId id="311" r:id="rId26"/>
    <p:sldId id="313" r:id="rId27"/>
    <p:sldId id="318" r:id="rId28"/>
    <p:sldId id="317" r:id="rId29"/>
    <p:sldId id="316" r:id="rId30"/>
    <p:sldId id="315" r:id="rId31"/>
    <p:sldId id="314" r:id="rId32"/>
    <p:sldId id="312" r:id="rId33"/>
    <p:sldId id="319" r:id="rId34"/>
    <p:sldId id="320" r:id="rId35"/>
    <p:sldId id="290" r:id="rId36"/>
  </p:sldIdLst>
  <p:sldSz cx="9144000" cy="6858000" type="screen4x3"/>
  <p:notesSz cx="6735763" cy="98694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2" autoAdjust="0"/>
    <p:restoredTop sz="94763" autoAdjust="0"/>
  </p:normalViewPr>
  <p:slideViewPr>
    <p:cSldViewPr>
      <p:cViewPr varScale="1">
        <p:scale>
          <a:sx n="45" d="100"/>
          <a:sy n="45" d="100"/>
        </p:scale>
        <p:origin x="-11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245FA4-3D59-4FC6-9AC9-855BDA8DE558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91FA3-C30C-4581-B5E8-C91738181D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1E27C-640A-4503-A4C7-0DD0C5DC41AA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627CD-43E6-485F-B2F6-4F842065C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A3D91-42A4-45A5-A918-44A7FE6D9EB5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A107-DD48-4987-8637-FF1B2EC3C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DBF36-5D2E-4B18-903B-996E14C0A92D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A50D8-97BD-41F5-958D-0992A6D33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EEB4A-8477-4CF9-8C20-75904F63FC0A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30A16-D6D2-4548-9195-57192FBFE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4F7A7-ADBA-43DD-88CF-EB567A28A4C1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BDF5F-9B72-4D30-8B46-0358D58FA1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4038B-C826-40CC-8E2E-87BB67FFA967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2E18-63C3-416C-A8C0-294E3E420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71100-0110-42CF-83EE-88C71CBA6295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A8E03-1747-4A59-8D12-510BC49607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A0B15-454C-4062-9FF8-FEFA666C7B62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E70DA-1F8D-4824-9EC7-5B6B6445FC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097DE-7371-4F5F-99CA-2D685A8FEF8E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DC0EE-4A58-4DDE-B3AD-7A67D5FC94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882DE-D8CE-4DF2-84E7-30B03291B75F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8C32B-B948-43F5-B7C7-D112A4AA0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D3BD18-7B38-4D56-847E-CE8FB79F49BE}" type="datetimeFigureOut">
              <a:rPr lang="ru-RU"/>
              <a:pPr>
                <a:defRPr/>
              </a:pPr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AB4557-CA3B-4EC3-A242-34A9027BD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2427" y="1993979"/>
            <a:ext cx="6660232" cy="923330"/>
          </a:xfrm>
          <a:prstGeom prst="rect">
            <a:avLst/>
          </a:prstGeom>
          <a:effectLst>
            <a:softEdge rad="127000"/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i="1" dirty="0">
                <a:ln w="17780" cmpd="sng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endParaRPr lang="ru-RU" sz="54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2987675" y="6126163"/>
            <a:ext cx="30305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rgbClr val="353616"/>
                </a:solidFill>
                <a:latin typeface="Calibri" pitchFamily="34" charset="0"/>
              </a:rPr>
              <a:t> </a:t>
            </a:r>
            <a:endParaRPr lang="ru-RU" sz="1200">
              <a:solidFill>
                <a:srgbClr val="353616"/>
              </a:solidFill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4127" y="5333151"/>
            <a:ext cx="2533927" cy="646331"/>
          </a:xfrm>
          <a:prstGeom prst="rect">
            <a:avLst/>
          </a:prstGeom>
          <a:solidFill>
            <a:srgbClr val="FFFFDD">
              <a:alpha val="43137"/>
            </a:srgbClr>
          </a:solidFill>
          <a:effectLst>
            <a:softEdge rad="317500"/>
          </a:effectLst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 i="1">
                <a:solidFill>
                  <a:srgbClr val="002060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smtClean="0">
                <a:solidFill>
                  <a:schemeClr val="tx1"/>
                </a:solidFill>
                <a:latin typeface="+mn-lt"/>
                <a:cs typeface="+mn-cs"/>
              </a:rPr>
              <a:t> </a:t>
            </a:r>
            <a:endParaRPr lang="ru-RU" sz="1200" dirty="0">
              <a:solidFill>
                <a:schemeClr val="tx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13319" name="Прямоугольник 9"/>
          <p:cNvSpPr>
            <a:spLocks noChangeArrowheads="1"/>
          </p:cNvSpPr>
          <p:nvPr/>
        </p:nvSpPr>
        <p:spPr bwMode="auto">
          <a:xfrm>
            <a:off x="4214813" y="1412875"/>
            <a:ext cx="49291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Первые шаги в науке</a:t>
            </a:r>
          </a:p>
        </p:txBody>
      </p:sp>
      <p:sp>
        <p:nvSpPr>
          <p:cNvPr id="13320" name="Прямоугольник 11"/>
          <p:cNvSpPr>
            <a:spLocks noChangeArrowheads="1"/>
          </p:cNvSpPr>
          <p:nvPr/>
        </p:nvSpPr>
        <p:spPr bwMode="auto">
          <a:xfrm>
            <a:off x="4716463" y="4941888"/>
            <a:ext cx="442753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Выполнила: Юхананова Ревекка</a:t>
            </a:r>
          </a:p>
          <a:p>
            <a:r>
              <a:rPr lang="ru-RU" sz="2000"/>
              <a:t>                                                                                                                                                                    Руководитель: Рамазанова Е.Н.</a:t>
            </a:r>
          </a:p>
          <a:p>
            <a:r>
              <a:rPr lang="ru-RU"/>
              <a:t>                                                                                                </a:t>
            </a:r>
          </a:p>
          <a:p>
            <a:r>
              <a:rPr lang="ru-RU"/>
              <a:t>                                                                                             </a:t>
            </a:r>
          </a:p>
        </p:txBody>
      </p:sp>
      <p:sp>
        <p:nvSpPr>
          <p:cNvPr id="13321" name="Rectangle 15"/>
          <p:cNvSpPr>
            <a:spLocks noChangeArrowheads="1"/>
          </p:cNvSpPr>
          <p:nvPr/>
        </p:nvSpPr>
        <p:spPr bwMode="auto">
          <a:xfrm>
            <a:off x="1187450" y="2330450"/>
            <a:ext cx="7345363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/>
          </a:p>
          <a:p>
            <a:pPr algn="ctr"/>
            <a:r>
              <a:rPr lang="ru-RU" sz="3200" b="1" i="1"/>
              <a:t>Вернувшийся из небытия</a:t>
            </a:r>
          </a:p>
          <a:p>
            <a:pPr algn="ctr"/>
            <a:r>
              <a:rPr lang="ru-RU" sz="3200" b="1" i="1"/>
              <a:t>или</a:t>
            </a:r>
          </a:p>
          <a:p>
            <a:pPr algn="ctr"/>
            <a:r>
              <a:rPr lang="ru-RU" sz="3200" b="1" i="1"/>
              <a:t>Имя из солдатского медальона</a:t>
            </a:r>
            <a:endParaRPr lang="ru-RU" sz="3200" i="1"/>
          </a:p>
          <a:p>
            <a:pPr algn="ctr" eaLnBrk="0" hangingPunct="0"/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IMG_20210325_0552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-5716588"/>
            <a:ext cx="9144000" cy="1828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IMG-20210224-WA0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-1106488"/>
            <a:ext cx="12192000" cy="9144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IMG_20210225_1526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-6003925"/>
            <a:ext cx="24384001" cy="18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пропал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053763" y="-4203700"/>
            <a:ext cx="20500976" cy="152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052513"/>
            <a:ext cx="77406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71750" y="-2138363"/>
            <a:ext cx="14287500" cy="11134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412875"/>
            <a:ext cx="285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412875"/>
            <a:ext cx="254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3500438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25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3573463"/>
            <a:ext cx="27336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050925"/>
            <a:ext cx="662463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IMG-20210320-WA0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28900" y="-387350"/>
            <a:ext cx="12192000" cy="912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IMG_20210323_1551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95513" y="-1035050"/>
            <a:ext cx="15336838" cy="950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IMG-20210224-WA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пропал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621963" y="-4203700"/>
            <a:ext cx="20500976" cy="152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IMG_20210323_1555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89713" y="-3556000"/>
            <a:ext cx="24384001" cy="131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 descr="IMG_20210325_0548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581650" y="-5716588"/>
            <a:ext cx="15841663" cy="1828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IMG_20210325_0554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00" y="-5715000"/>
            <a:ext cx="24384000" cy="18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IMG_20210325_0556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00" y="-5715000"/>
            <a:ext cx="24384000" cy="18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IMG_20210325_0558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574713" y="-6292850"/>
            <a:ext cx="24384001" cy="182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IMG_20210325_0559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57225" y="-5281613"/>
            <a:ext cx="24384000" cy="1828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IMG-20210320-WA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133475"/>
            <a:ext cx="12192000" cy="912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IMG-20210320-WA0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133475"/>
            <a:ext cx="12192000" cy="912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IMG_20210226_022006"/>
          <p:cNvPicPr>
            <a:picLocks noChangeAspect="1" noChangeArrowheads="1"/>
          </p:cNvPicPr>
          <p:nvPr/>
        </p:nvPicPr>
        <p:blipFill>
          <a:blip r:embed="rId2"/>
          <a:srcRect r="221"/>
          <a:stretch>
            <a:fillRect/>
          </a:stretch>
        </p:blipFill>
        <p:spPr bwMode="auto">
          <a:xfrm>
            <a:off x="0" y="-1323975"/>
            <a:ext cx="11485563" cy="818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IMG-20210320-WA00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133475"/>
            <a:ext cx="12192000" cy="912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IMG-20210320-WA00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0" y="-1133475"/>
            <a:ext cx="12192000" cy="912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-182563"/>
            <a:ext cx="8648700" cy="1052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ChangeArrowheads="1"/>
          </p:cNvSpPr>
          <p:nvPr/>
        </p:nvSpPr>
        <p:spPr bwMode="auto">
          <a:xfrm>
            <a:off x="1550988" y="1190625"/>
            <a:ext cx="7254875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>
                <a:latin typeface="Times New Roman" pitchFamily="18" charset="0"/>
              </a:rPr>
              <a:t>Имена ваши</a:t>
            </a:r>
          </a:p>
          <a:p>
            <a:r>
              <a:rPr lang="ru-RU" sz="3200" b="1">
                <a:latin typeface="Times New Roman" pitchFamily="18" charset="0"/>
              </a:rPr>
              <a:t>Мы нанесем на гранитные плиты,</a:t>
            </a:r>
          </a:p>
          <a:p>
            <a:r>
              <a:rPr lang="ru-RU" sz="3200" b="1">
                <a:latin typeface="Times New Roman" pitchFamily="18" charset="0"/>
              </a:rPr>
              <a:t>На бетон и на мрамор</a:t>
            </a:r>
          </a:p>
          <a:p>
            <a:r>
              <a:rPr lang="ru-RU" sz="3200" b="1">
                <a:latin typeface="Times New Roman" pitchFamily="18" charset="0"/>
              </a:rPr>
              <a:t>И вплавим в металл.</a:t>
            </a:r>
          </a:p>
          <a:p>
            <a:r>
              <a:rPr lang="ru-RU" sz="3200" b="1">
                <a:latin typeface="Times New Roman" pitchFamily="18" charset="0"/>
              </a:rPr>
              <a:t>Повторим нашу клятву:</a:t>
            </a:r>
          </a:p>
          <a:p>
            <a:r>
              <a:rPr lang="ru-RU" sz="3200" b="1">
                <a:latin typeface="Times New Roman" pitchFamily="18" charset="0"/>
              </a:rPr>
              <a:t>Никто не забыт, и ничто не забыто,</a:t>
            </a:r>
          </a:p>
          <a:p>
            <a:r>
              <a:rPr lang="ru-RU" sz="3200" b="1">
                <a:latin typeface="Times New Roman" pitchFamily="18" charset="0"/>
              </a:rPr>
              <a:t>И добавим:</a:t>
            </a:r>
          </a:p>
          <a:p>
            <a:r>
              <a:rPr lang="ru-RU" sz="3200" b="1">
                <a:latin typeface="Times New Roman" pitchFamily="18" charset="0"/>
              </a:rPr>
              <a:t>Без вести никто не пропал!</a:t>
            </a:r>
          </a:p>
          <a:p>
            <a:r>
              <a:rPr lang="ru-RU" sz="3200">
                <a:latin typeface="Times New Roman" pitchFamily="18" charset="0"/>
              </a:rPr>
              <a:t>                           Е. Долматовский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333375"/>
            <a:ext cx="7488237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3" y="2967335"/>
            <a:ext cx="7786743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ChangeArrowheads="1"/>
          </p:cNvSpPr>
          <p:nvPr/>
        </p:nvSpPr>
        <p:spPr bwMode="auto">
          <a:xfrm>
            <a:off x="827088" y="998538"/>
            <a:ext cx="7705725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400" b="1" i="1">
                <a:latin typeface="Times New Roman" pitchFamily="18" charset="0"/>
              </a:rPr>
              <a:t>Цель работы: </a:t>
            </a:r>
          </a:p>
          <a:p>
            <a:pPr algn="ctr"/>
            <a:endParaRPr lang="ru-RU" sz="4400" b="1" i="1"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3200">
                <a:latin typeface="Times New Roman" pitchFamily="18" charset="0"/>
              </a:rPr>
              <a:t>выяснение подробностей жизненного и боевого пути </a:t>
            </a:r>
            <a:r>
              <a:rPr lang="ru-RU" sz="3200" b="1">
                <a:latin typeface="Times New Roman" pitchFamily="18" charset="0"/>
              </a:rPr>
              <a:t>Абрамова Лазаря Рахамимовича</a:t>
            </a:r>
            <a:r>
              <a:rPr lang="ru-RU" sz="3200">
                <a:latin typeface="Times New Roman" pitchFamily="18" charset="0"/>
              </a:rPr>
              <a:t>,</a:t>
            </a:r>
          </a:p>
          <a:p>
            <a:pPr>
              <a:buFont typeface="Wingdings" pitchFamily="2" charset="2"/>
              <a:buNone/>
            </a:pPr>
            <a:endParaRPr lang="ru-RU" sz="3200"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3200">
                <a:latin typeface="Times New Roman" pitchFamily="18" charset="0"/>
              </a:rPr>
              <a:t>доказательство тезиса «никто не забыт, ничто не забыто». 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323850" y="776288"/>
            <a:ext cx="8496300" cy="515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ctr"/>
            <a:r>
              <a:rPr lang="ru-RU" sz="4400" b="1">
                <a:latin typeface="Times New Roman" pitchFamily="18" charset="0"/>
              </a:rPr>
              <a:t>Задачи:</a:t>
            </a:r>
          </a:p>
          <a:p>
            <a:pPr indent="450850" algn="ctr"/>
            <a:endParaRPr lang="ru-RU" sz="3600" b="1">
              <a:latin typeface="Times New Roman" pitchFamily="18" charset="0"/>
            </a:endParaRPr>
          </a:p>
          <a:p>
            <a:pPr indent="450850">
              <a:buFont typeface="Wingdings" pitchFamily="2" charset="2"/>
              <a:buChar char="ü"/>
            </a:pPr>
            <a:r>
              <a:rPr lang="ru-RU" sz="2800">
                <a:latin typeface="Times New Roman" pitchFamily="18" charset="0"/>
              </a:rPr>
              <a:t>изучить литературу о Великой Отечественной войне; </a:t>
            </a:r>
          </a:p>
          <a:p>
            <a:pPr indent="450850">
              <a:buFont typeface="Wingdings" pitchFamily="2" charset="2"/>
              <a:buChar char="ü"/>
            </a:pPr>
            <a:r>
              <a:rPr lang="ru-RU" sz="2800">
                <a:latin typeface="Times New Roman" pitchFamily="18" charset="0"/>
              </a:rPr>
              <a:t>выяснить, где именно воевал красноармеец;</a:t>
            </a:r>
          </a:p>
          <a:p>
            <a:pPr indent="450850">
              <a:buFont typeface="Wingdings" pitchFamily="2" charset="2"/>
              <a:buChar char="ü"/>
            </a:pPr>
            <a:r>
              <a:rPr lang="ru-RU" sz="2800">
                <a:latin typeface="Times New Roman" pitchFamily="18" charset="0"/>
              </a:rPr>
              <a:t>выявить подробности «возвращения из небытия» воина Абрамова; </a:t>
            </a:r>
          </a:p>
          <a:p>
            <a:pPr indent="450850">
              <a:buFont typeface="Wingdings" pitchFamily="2" charset="2"/>
              <a:buChar char="ü"/>
            </a:pPr>
            <a:r>
              <a:rPr lang="ru-RU" sz="2800">
                <a:latin typeface="Times New Roman" pitchFamily="18" charset="0"/>
              </a:rPr>
              <a:t>продолжить поиски родственников солдата, изучить материалы семейных архивов;</a:t>
            </a:r>
          </a:p>
          <a:p>
            <a:pPr indent="450850">
              <a:buFont typeface="Wingdings" pitchFamily="2" charset="2"/>
              <a:buChar char="ü"/>
            </a:pPr>
            <a:r>
              <a:rPr lang="ru-RU" sz="2800">
                <a:latin typeface="Times New Roman" pitchFamily="18" charset="0"/>
              </a:rPr>
              <a:t>проанализировать информацию из  интернет – ресурсов.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7" descr="IMG-20210224-WA0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2900" y="-257175"/>
            <a:ext cx="9829800" cy="737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IMG-20210224-WA0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IMG-20210224-WA0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63613"/>
            <a:ext cx="9756775" cy="969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19250" y="-1214438"/>
            <a:ext cx="12382500" cy="928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104</Words>
  <Application>Microsoft Office PowerPoint</Application>
  <PresentationFormat>Экран (4:3)</PresentationFormat>
  <Paragraphs>33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Интернат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ПК</cp:lastModifiedBy>
  <cp:revision>92</cp:revision>
  <dcterms:created xsi:type="dcterms:W3CDTF">2015-02-17T08:35:42Z</dcterms:created>
  <dcterms:modified xsi:type="dcterms:W3CDTF">2021-03-25T06:38:06Z</dcterms:modified>
</cp:coreProperties>
</file>